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2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TSX</a:t>
            </a:r>
            <a:r>
              <a:rPr lang="en-US" baseline="0"/>
              <a:t> Index history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'Table 0'!$G$1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0'!$G$2:$G$101</c:f>
              <c:numCache>
                <c:formatCode>General</c:formatCode>
                <c:ptCount val="100"/>
                <c:pt idx="0">
                  <c:v>15591395</c:v>
                </c:pt>
                <c:pt idx="1">
                  <c:v>171571500</c:v>
                </c:pt>
                <c:pt idx="2">
                  <c:v>191165600</c:v>
                </c:pt>
                <c:pt idx="3">
                  <c:v>215488300</c:v>
                </c:pt>
                <c:pt idx="4">
                  <c:v>227841300</c:v>
                </c:pt>
                <c:pt idx="5">
                  <c:v>240239600</c:v>
                </c:pt>
                <c:pt idx="6">
                  <c:v>244108100</c:v>
                </c:pt>
                <c:pt idx="7">
                  <c:v>212463200</c:v>
                </c:pt>
                <c:pt idx="8">
                  <c:v>234124200</c:v>
                </c:pt>
                <c:pt idx="9">
                  <c:v>232673700</c:v>
                </c:pt>
                <c:pt idx="10">
                  <c:v>223278100</c:v>
                </c:pt>
                <c:pt idx="11">
                  <c:v>175034100</c:v>
                </c:pt>
                <c:pt idx="12">
                  <c:v>234089500</c:v>
                </c:pt>
                <c:pt idx="13">
                  <c:v>168205300</c:v>
                </c:pt>
                <c:pt idx="14">
                  <c:v>204462900</c:v>
                </c:pt>
                <c:pt idx="15">
                  <c:v>209947200</c:v>
                </c:pt>
                <c:pt idx="16">
                  <c:v>510868600</c:v>
                </c:pt>
                <c:pt idx="17">
                  <c:v>240479500</c:v>
                </c:pt>
                <c:pt idx="18">
                  <c:v>203489100</c:v>
                </c:pt>
                <c:pt idx="19">
                  <c:v>204613300</c:v>
                </c:pt>
                <c:pt idx="20">
                  <c:v>182505900</c:v>
                </c:pt>
                <c:pt idx="21">
                  <c:v>161860900</c:v>
                </c:pt>
                <c:pt idx="22">
                  <c:v>229427100</c:v>
                </c:pt>
                <c:pt idx="23">
                  <c:v>203759200</c:v>
                </c:pt>
                <c:pt idx="24">
                  <c:v>207766100</c:v>
                </c:pt>
                <c:pt idx="25">
                  <c:v>208066200</c:v>
                </c:pt>
                <c:pt idx="26">
                  <c:v>295670100</c:v>
                </c:pt>
                <c:pt idx="27">
                  <c:v>149122100</c:v>
                </c:pt>
                <c:pt idx="28">
                  <c:v>175093600</c:v>
                </c:pt>
                <c:pt idx="29">
                  <c:v>161416000</c:v>
                </c:pt>
                <c:pt idx="30">
                  <c:v>147497500</c:v>
                </c:pt>
                <c:pt idx="31">
                  <c:v>180708000</c:v>
                </c:pt>
                <c:pt idx="32">
                  <c:v>184846600</c:v>
                </c:pt>
                <c:pt idx="33">
                  <c:v>167845600</c:v>
                </c:pt>
                <c:pt idx="34">
                  <c:v>201363500</c:v>
                </c:pt>
                <c:pt idx="35">
                  <c:v>174024900</c:v>
                </c:pt>
                <c:pt idx="36">
                  <c:v>167615100</c:v>
                </c:pt>
                <c:pt idx="37">
                  <c:v>191254000</c:v>
                </c:pt>
                <c:pt idx="38">
                  <c:v>216307200</c:v>
                </c:pt>
                <c:pt idx="39">
                  <c:v>194938800</c:v>
                </c:pt>
                <c:pt idx="40">
                  <c:v>164179000</c:v>
                </c:pt>
                <c:pt idx="41">
                  <c:v>209810300</c:v>
                </c:pt>
                <c:pt idx="42">
                  <c:v>188600200</c:v>
                </c:pt>
                <c:pt idx="43">
                  <c:v>227909500</c:v>
                </c:pt>
                <c:pt idx="44">
                  <c:v>217548900</c:v>
                </c:pt>
                <c:pt idx="45">
                  <c:v>191898700</c:v>
                </c:pt>
                <c:pt idx="46">
                  <c:v>220650100</c:v>
                </c:pt>
                <c:pt idx="47">
                  <c:v>188166500</c:v>
                </c:pt>
                <c:pt idx="48">
                  <c:v>224123400</c:v>
                </c:pt>
                <c:pt idx="49">
                  <c:v>201665100</c:v>
                </c:pt>
                <c:pt idx="50">
                  <c:v>200254200</c:v>
                </c:pt>
                <c:pt idx="51">
                  <c:v>208307300</c:v>
                </c:pt>
                <c:pt idx="52">
                  <c:v>197296500</c:v>
                </c:pt>
                <c:pt idx="53">
                  <c:v>192374100</c:v>
                </c:pt>
                <c:pt idx="54">
                  <c:v>190459000</c:v>
                </c:pt>
                <c:pt idx="55">
                  <c:v>190154700</c:v>
                </c:pt>
                <c:pt idx="56">
                  <c:v>184128300</c:v>
                </c:pt>
                <c:pt idx="57">
                  <c:v>248064900</c:v>
                </c:pt>
                <c:pt idx="58">
                  <c:v>205999200</c:v>
                </c:pt>
                <c:pt idx="59">
                  <c:v>196590100</c:v>
                </c:pt>
                <c:pt idx="60">
                  <c:v>206193800</c:v>
                </c:pt>
                <c:pt idx="61">
                  <c:v>221857300</c:v>
                </c:pt>
                <c:pt idx="62">
                  <c:v>190273700</c:v>
                </c:pt>
                <c:pt idx="63">
                  <c:v>186459900</c:v>
                </c:pt>
                <c:pt idx="64">
                  <c:v>203482400</c:v>
                </c:pt>
                <c:pt idx="65">
                  <c:v>215164300</c:v>
                </c:pt>
                <c:pt idx="66">
                  <c:v>190949600</c:v>
                </c:pt>
                <c:pt idx="67">
                  <c:v>71685700</c:v>
                </c:pt>
                <c:pt idx="68">
                  <c:v>220958700</c:v>
                </c:pt>
                <c:pt idx="69">
                  <c:v>173336900</c:v>
                </c:pt>
                <c:pt idx="70">
                  <c:v>180146900</c:v>
                </c:pt>
                <c:pt idx="71">
                  <c:v>177727100</c:v>
                </c:pt>
                <c:pt idx="72">
                  <c:v>207613200</c:v>
                </c:pt>
                <c:pt idx="73">
                  <c:v>205268400</c:v>
                </c:pt>
                <c:pt idx="74">
                  <c:v>213520500</c:v>
                </c:pt>
                <c:pt idx="75">
                  <c:v>222469800</c:v>
                </c:pt>
                <c:pt idx="76">
                  <c:v>234693800</c:v>
                </c:pt>
                <c:pt idx="77">
                  <c:v>51027700</c:v>
                </c:pt>
                <c:pt idx="78">
                  <c:v>499628700</c:v>
                </c:pt>
                <c:pt idx="79">
                  <c:v>199331900</c:v>
                </c:pt>
                <c:pt idx="80">
                  <c:v>212250000</c:v>
                </c:pt>
                <c:pt idx="81">
                  <c:v>205098400</c:v>
                </c:pt>
                <c:pt idx="82">
                  <c:v>212148400</c:v>
                </c:pt>
                <c:pt idx="83">
                  <c:v>162962100</c:v>
                </c:pt>
                <c:pt idx="84">
                  <c:v>185562900</c:v>
                </c:pt>
                <c:pt idx="85">
                  <c:v>200207800</c:v>
                </c:pt>
                <c:pt idx="86">
                  <c:v>197427000</c:v>
                </c:pt>
                <c:pt idx="87">
                  <c:v>217525700</c:v>
                </c:pt>
                <c:pt idx="88">
                  <c:v>232220500</c:v>
                </c:pt>
                <c:pt idx="89">
                  <c:v>199567300</c:v>
                </c:pt>
                <c:pt idx="90">
                  <c:v>383419700</c:v>
                </c:pt>
                <c:pt idx="91">
                  <c:v>176191200</c:v>
                </c:pt>
                <c:pt idx="92">
                  <c:v>53333800</c:v>
                </c:pt>
                <c:pt idx="93">
                  <c:v>186378200</c:v>
                </c:pt>
                <c:pt idx="94">
                  <c:v>178511300</c:v>
                </c:pt>
                <c:pt idx="95">
                  <c:v>207572600</c:v>
                </c:pt>
                <c:pt idx="96">
                  <c:v>241493000</c:v>
                </c:pt>
                <c:pt idx="97">
                  <c:v>174612100</c:v>
                </c:pt>
                <c:pt idx="98">
                  <c:v>208292000</c:v>
                </c:pt>
                <c:pt idx="99">
                  <c:v>193198200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9A-4B02-B889-41648A341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3341680"/>
        <c:axId val="100282784"/>
      </c:barChart>
      <c:lineChart>
        <c:grouping val="standard"/>
        <c:varyColors val="0"/>
        <c:ser>
          <c:idx val="0"/>
          <c:order val="0"/>
          <c:tx>
            <c:strRef>
              <c:f>'Table 0'!$B$1</c:f>
              <c:strCache>
                <c:ptCount val="1"/>
                <c:pt idx="0">
                  <c:v>Open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0'!$B$2:$B$101</c:f>
              <c:numCache>
                <c:formatCode>General</c:formatCode>
                <c:ptCount val="100"/>
                <c:pt idx="0">
                  <c:v>19304.099999999999</c:v>
                </c:pt>
                <c:pt idx="1">
                  <c:v>19079.599999999999</c:v>
                </c:pt>
                <c:pt idx="2">
                  <c:v>18999.5</c:v>
                </c:pt>
                <c:pt idx="3">
                  <c:v>19017.7</c:v>
                </c:pt>
                <c:pt idx="4">
                  <c:v>19094.599999999999</c:v>
                </c:pt>
                <c:pt idx="5">
                  <c:v>19520.900000000001</c:v>
                </c:pt>
                <c:pt idx="6">
                  <c:v>19671.3</c:v>
                </c:pt>
                <c:pt idx="7">
                  <c:v>19424.2</c:v>
                </c:pt>
                <c:pt idx="8">
                  <c:v>19590.400000000001</c:v>
                </c:pt>
                <c:pt idx="9">
                  <c:v>19729.099999999999</c:v>
                </c:pt>
                <c:pt idx="10">
                  <c:v>19733.7</c:v>
                </c:pt>
                <c:pt idx="11">
                  <c:v>19852.099999999999</c:v>
                </c:pt>
                <c:pt idx="12">
                  <c:v>20115</c:v>
                </c:pt>
                <c:pt idx="13">
                  <c:v>20238.3</c:v>
                </c:pt>
                <c:pt idx="14">
                  <c:v>20447.7</c:v>
                </c:pt>
                <c:pt idx="15">
                  <c:v>20592.8</c:v>
                </c:pt>
                <c:pt idx="16">
                  <c:v>20558.5</c:v>
                </c:pt>
                <c:pt idx="17">
                  <c:v>20370.400000000001</c:v>
                </c:pt>
                <c:pt idx="18">
                  <c:v>20228.8</c:v>
                </c:pt>
                <c:pt idx="19">
                  <c:v>20154.3</c:v>
                </c:pt>
                <c:pt idx="20">
                  <c:v>20117.7</c:v>
                </c:pt>
                <c:pt idx="21">
                  <c:v>20118.8</c:v>
                </c:pt>
                <c:pt idx="22">
                  <c:v>20175.599999999999</c:v>
                </c:pt>
                <c:pt idx="23">
                  <c:v>20375.099999999999</c:v>
                </c:pt>
                <c:pt idx="24">
                  <c:v>20521.400000000001</c:v>
                </c:pt>
                <c:pt idx="25">
                  <c:v>20398.8</c:v>
                </c:pt>
                <c:pt idx="26">
                  <c:v>20392.7</c:v>
                </c:pt>
                <c:pt idx="27">
                  <c:v>20319.400000000001</c:v>
                </c:pt>
                <c:pt idx="28">
                  <c:v>20014.3</c:v>
                </c:pt>
                <c:pt idx="29">
                  <c:v>19900.3</c:v>
                </c:pt>
                <c:pt idx="30">
                  <c:v>19838.099999999999</c:v>
                </c:pt>
                <c:pt idx="31">
                  <c:v>19862</c:v>
                </c:pt>
                <c:pt idx="32">
                  <c:v>19718.8</c:v>
                </c:pt>
                <c:pt idx="33">
                  <c:v>19820.400000000001</c:v>
                </c:pt>
                <c:pt idx="34">
                  <c:v>19837.599999999999</c:v>
                </c:pt>
                <c:pt idx="35">
                  <c:v>19746.3</c:v>
                </c:pt>
                <c:pt idx="36">
                  <c:v>19956.400000000001</c:v>
                </c:pt>
                <c:pt idx="37">
                  <c:v>19857.3</c:v>
                </c:pt>
                <c:pt idx="38">
                  <c:v>20190.2</c:v>
                </c:pt>
                <c:pt idx="39">
                  <c:v>20337.7</c:v>
                </c:pt>
                <c:pt idx="40">
                  <c:v>20300.5</c:v>
                </c:pt>
                <c:pt idx="41">
                  <c:v>20353.400000000001</c:v>
                </c:pt>
                <c:pt idx="42">
                  <c:v>20230.2</c:v>
                </c:pt>
                <c:pt idx="43">
                  <c:v>20187.8</c:v>
                </c:pt>
                <c:pt idx="44">
                  <c:v>20155.900000000001</c:v>
                </c:pt>
                <c:pt idx="45">
                  <c:v>20163.8</c:v>
                </c:pt>
                <c:pt idx="46">
                  <c:v>20423.5</c:v>
                </c:pt>
                <c:pt idx="47">
                  <c:v>20570.599999999999</c:v>
                </c:pt>
                <c:pt idx="48">
                  <c:v>20541.8</c:v>
                </c:pt>
                <c:pt idx="49">
                  <c:v>20472.400000000001</c:v>
                </c:pt>
                <c:pt idx="50">
                  <c:v>20603.5</c:v>
                </c:pt>
                <c:pt idx="51">
                  <c:v>20514.8</c:v>
                </c:pt>
                <c:pt idx="52">
                  <c:v>20590.2</c:v>
                </c:pt>
                <c:pt idx="53">
                  <c:v>20573.7</c:v>
                </c:pt>
                <c:pt idx="54">
                  <c:v>20488.3</c:v>
                </c:pt>
                <c:pt idx="55">
                  <c:v>20487.8</c:v>
                </c:pt>
                <c:pt idx="56">
                  <c:v>20401.5</c:v>
                </c:pt>
                <c:pt idx="57">
                  <c:v>20252.5</c:v>
                </c:pt>
                <c:pt idx="58">
                  <c:v>20231.8</c:v>
                </c:pt>
                <c:pt idx="59">
                  <c:v>20311</c:v>
                </c:pt>
                <c:pt idx="60">
                  <c:v>20119.8</c:v>
                </c:pt>
                <c:pt idx="61">
                  <c:v>19957.3</c:v>
                </c:pt>
                <c:pt idx="62">
                  <c:v>19857.599999999999</c:v>
                </c:pt>
                <c:pt idx="63">
                  <c:v>19820.7</c:v>
                </c:pt>
                <c:pt idx="64">
                  <c:v>19740.8</c:v>
                </c:pt>
                <c:pt idx="65">
                  <c:v>20006.099999999999</c:v>
                </c:pt>
                <c:pt idx="66">
                  <c:v>20177.8</c:v>
                </c:pt>
                <c:pt idx="67">
                  <c:v>20180.3</c:v>
                </c:pt>
                <c:pt idx="68">
                  <c:v>19973.400000000001</c:v>
                </c:pt>
                <c:pt idx="69">
                  <c:v>19820.3</c:v>
                </c:pt>
                <c:pt idx="70">
                  <c:v>19749.400000000001</c:v>
                </c:pt>
                <c:pt idx="71">
                  <c:v>19606.7</c:v>
                </c:pt>
                <c:pt idx="72">
                  <c:v>19400.7</c:v>
                </c:pt>
                <c:pt idx="73">
                  <c:v>19511.400000000001</c:v>
                </c:pt>
                <c:pt idx="74">
                  <c:v>19638.5</c:v>
                </c:pt>
                <c:pt idx="75">
                  <c:v>19718.599999999999</c:v>
                </c:pt>
                <c:pt idx="76">
                  <c:v>19881.900000000001</c:v>
                </c:pt>
                <c:pt idx="77">
                  <c:v>19983.7</c:v>
                </c:pt>
                <c:pt idx="78">
                  <c:v>20057.3</c:v>
                </c:pt>
                <c:pt idx="79">
                  <c:v>19986.099999999999</c:v>
                </c:pt>
                <c:pt idx="80">
                  <c:v>20027.8</c:v>
                </c:pt>
                <c:pt idx="81">
                  <c:v>19998.3</c:v>
                </c:pt>
                <c:pt idx="82">
                  <c:v>19862.599999999999</c:v>
                </c:pt>
                <c:pt idx="83">
                  <c:v>19940</c:v>
                </c:pt>
                <c:pt idx="84">
                  <c:v>19994.8</c:v>
                </c:pt>
                <c:pt idx="85">
                  <c:v>20068.7</c:v>
                </c:pt>
                <c:pt idx="86">
                  <c:v>19925.900000000001</c:v>
                </c:pt>
                <c:pt idx="87">
                  <c:v>20045.900000000001</c:v>
                </c:pt>
                <c:pt idx="88">
                  <c:v>19783.2</c:v>
                </c:pt>
                <c:pt idx="89">
                  <c:v>19573</c:v>
                </c:pt>
                <c:pt idx="90">
                  <c:v>19674.7</c:v>
                </c:pt>
                <c:pt idx="91">
                  <c:v>19919.099999999999</c:v>
                </c:pt>
                <c:pt idx="92">
                  <c:v>19929</c:v>
                </c:pt>
                <c:pt idx="93">
                  <c:v>19840.400000000001</c:v>
                </c:pt>
                <c:pt idx="94">
                  <c:v>19879.2</c:v>
                </c:pt>
                <c:pt idx="95">
                  <c:v>20063.900000000001</c:v>
                </c:pt>
                <c:pt idx="96">
                  <c:v>20312.5</c:v>
                </c:pt>
                <c:pt idx="97">
                  <c:v>20356</c:v>
                </c:pt>
                <c:pt idx="98">
                  <c:v>20262.8</c:v>
                </c:pt>
                <c:pt idx="99">
                  <c:v>20282.900000000001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9A-4B02-B889-41648A341371}"/>
            </c:ext>
          </c:extLst>
        </c:ser>
        <c:ser>
          <c:idx val="1"/>
          <c:order val="1"/>
          <c:tx>
            <c:strRef>
              <c:f>'Table 0'!$C$1</c:f>
              <c:strCache>
                <c:ptCount val="1"/>
                <c:pt idx="0">
                  <c:v>High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0'!$C$2:$C$101</c:f>
              <c:numCache>
                <c:formatCode>General</c:formatCode>
                <c:ptCount val="100"/>
                <c:pt idx="0">
                  <c:v>19458.8</c:v>
                </c:pt>
                <c:pt idx="1">
                  <c:v>19283.8</c:v>
                </c:pt>
                <c:pt idx="2">
                  <c:v>19157.5</c:v>
                </c:pt>
                <c:pt idx="3">
                  <c:v>19052.2</c:v>
                </c:pt>
                <c:pt idx="4">
                  <c:v>19125.900000000001</c:v>
                </c:pt>
                <c:pt idx="5">
                  <c:v>19520.900000000001</c:v>
                </c:pt>
                <c:pt idx="6">
                  <c:v>19707.599999999999</c:v>
                </c:pt>
                <c:pt idx="7">
                  <c:v>19629</c:v>
                </c:pt>
                <c:pt idx="8">
                  <c:v>19633.400000000001</c:v>
                </c:pt>
                <c:pt idx="9">
                  <c:v>19774.7</c:v>
                </c:pt>
                <c:pt idx="10">
                  <c:v>19850.2</c:v>
                </c:pt>
                <c:pt idx="11">
                  <c:v>19898.900000000001</c:v>
                </c:pt>
                <c:pt idx="12">
                  <c:v>20115</c:v>
                </c:pt>
                <c:pt idx="13">
                  <c:v>20351.5</c:v>
                </c:pt>
                <c:pt idx="14">
                  <c:v>20447.7</c:v>
                </c:pt>
                <c:pt idx="15">
                  <c:v>20598.599999999999</c:v>
                </c:pt>
                <c:pt idx="16">
                  <c:v>20652.2</c:v>
                </c:pt>
                <c:pt idx="17">
                  <c:v>20576.5</c:v>
                </c:pt>
                <c:pt idx="18">
                  <c:v>20298.7</c:v>
                </c:pt>
                <c:pt idx="19">
                  <c:v>20267.900000000001</c:v>
                </c:pt>
                <c:pt idx="20">
                  <c:v>20222.900000000001</c:v>
                </c:pt>
                <c:pt idx="21">
                  <c:v>20161.099999999999</c:v>
                </c:pt>
                <c:pt idx="22">
                  <c:v>20224.7</c:v>
                </c:pt>
                <c:pt idx="23">
                  <c:v>20375.099999999999</c:v>
                </c:pt>
                <c:pt idx="24">
                  <c:v>20546.400000000001</c:v>
                </c:pt>
                <c:pt idx="25">
                  <c:v>20575.400000000001</c:v>
                </c:pt>
                <c:pt idx="26">
                  <c:v>20426.7</c:v>
                </c:pt>
                <c:pt idx="27">
                  <c:v>20403.400000000001</c:v>
                </c:pt>
                <c:pt idx="28">
                  <c:v>20290.8</c:v>
                </c:pt>
                <c:pt idx="29">
                  <c:v>20038.599999999999</c:v>
                </c:pt>
                <c:pt idx="30">
                  <c:v>19883.599999999999</c:v>
                </c:pt>
                <c:pt idx="31">
                  <c:v>19900.900000000001</c:v>
                </c:pt>
                <c:pt idx="32">
                  <c:v>19907.3</c:v>
                </c:pt>
                <c:pt idx="33">
                  <c:v>19820.400000000001</c:v>
                </c:pt>
                <c:pt idx="34">
                  <c:v>19875.7</c:v>
                </c:pt>
                <c:pt idx="35">
                  <c:v>19845.3</c:v>
                </c:pt>
                <c:pt idx="36">
                  <c:v>20008.900000000001</c:v>
                </c:pt>
                <c:pt idx="37">
                  <c:v>19965.7</c:v>
                </c:pt>
                <c:pt idx="38">
                  <c:v>20190.2</c:v>
                </c:pt>
                <c:pt idx="39">
                  <c:v>20338.8</c:v>
                </c:pt>
                <c:pt idx="40">
                  <c:v>20415</c:v>
                </c:pt>
                <c:pt idx="41">
                  <c:v>20444.599999999999</c:v>
                </c:pt>
                <c:pt idx="42">
                  <c:v>20317.2</c:v>
                </c:pt>
                <c:pt idx="43">
                  <c:v>20223.599999999999</c:v>
                </c:pt>
                <c:pt idx="44">
                  <c:v>20356.599999999999</c:v>
                </c:pt>
                <c:pt idx="45">
                  <c:v>20163.8</c:v>
                </c:pt>
                <c:pt idx="46">
                  <c:v>20423.5</c:v>
                </c:pt>
                <c:pt idx="47">
                  <c:v>20585.900000000001</c:v>
                </c:pt>
                <c:pt idx="48">
                  <c:v>20677.3</c:v>
                </c:pt>
                <c:pt idx="49">
                  <c:v>20578.400000000001</c:v>
                </c:pt>
                <c:pt idx="50">
                  <c:v>20610.599999999999</c:v>
                </c:pt>
                <c:pt idx="51">
                  <c:v>20596.2</c:v>
                </c:pt>
                <c:pt idx="52">
                  <c:v>20612.2</c:v>
                </c:pt>
                <c:pt idx="53">
                  <c:v>20623.900000000001</c:v>
                </c:pt>
                <c:pt idx="54">
                  <c:v>20562</c:v>
                </c:pt>
                <c:pt idx="55">
                  <c:v>20507.400000000001</c:v>
                </c:pt>
                <c:pt idx="56">
                  <c:v>20497.400000000001</c:v>
                </c:pt>
                <c:pt idx="57">
                  <c:v>20380</c:v>
                </c:pt>
                <c:pt idx="58">
                  <c:v>20256.8</c:v>
                </c:pt>
                <c:pt idx="59">
                  <c:v>20336.599999999999</c:v>
                </c:pt>
                <c:pt idx="60">
                  <c:v>20294.3</c:v>
                </c:pt>
                <c:pt idx="61">
                  <c:v>20092.7</c:v>
                </c:pt>
                <c:pt idx="62">
                  <c:v>19882.5</c:v>
                </c:pt>
                <c:pt idx="63">
                  <c:v>19863.3</c:v>
                </c:pt>
                <c:pt idx="64">
                  <c:v>19911.3</c:v>
                </c:pt>
                <c:pt idx="65">
                  <c:v>20006.099999999999</c:v>
                </c:pt>
                <c:pt idx="66">
                  <c:v>20177.8</c:v>
                </c:pt>
                <c:pt idx="67">
                  <c:v>20227.7</c:v>
                </c:pt>
                <c:pt idx="68">
                  <c:v>20178.8</c:v>
                </c:pt>
                <c:pt idx="69">
                  <c:v>19914.5</c:v>
                </c:pt>
                <c:pt idx="70">
                  <c:v>19818.900000000001</c:v>
                </c:pt>
                <c:pt idx="71">
                  <c:v>19757.400000000001</c:v>
                </c:pt>
                <c:pt idx="72">
                  <c:v>19630.5</c:v>
                </c:pt>
                <c:pt idx="73">
                  <c:v>19511.400000000001</c:v>
                </c:pt>
                <c:pt idx="74">
                  <c:v>19638.5</c:v>
                </c:pt>
                <c:pt idx="75">
                  <c:v>19761.7</c:v>
                </c:pt>
                <c:pt idx="76">
                  <c:v>19881.900000000001</c:v>
                </c:pt>
                <c:pt idx="77">
                  <c:v>19985.2</c:v>
                </c:pt>
                <c:pt idx="78">
                  <c:v>20112.400000000001</c:v>
                </c:pt>
                <c:pt idx="79">
                  <c:v>20057.400000000001</c:v>
                </c:pt>
                <c:pt idx="80">
                  <c:v>20098.5</c:v>
                </c:pt>
                <c:pt idx="81">
                  <c:v>20099.2</c:v>
                </c:pt>
                <c:pt idx="82">
                  <c:v>19933.599999999999</c:v>
                </c:pt>
                <c:pt idx="83">
                  <c:v>19976.099999999999</c:v>
                </c:pt>
                <c:pt idx="84">
                  <c:v>19996.3</c:v>
                </c:pt>
                <c:pt idx="85">
                  <c:v>20150</c:v>
                </c:pt>
                <c:pt idx="86">
                  <c:v>20059.5</c:v>
                </c:pt>
                <c:pt idx="87">
                  <c:v>20068.3</c:v>
                </c:pt>
                <c:pt idx="88">
                  <c:v>20032.099999999999</c:v>
                </c:pt>
                <c:pt idx="89">
                  <c:v>19735.2</c:v>
                </c:pt>
                <c:pt idx="90">
                  <c:v>19674.7</c:v>
                </c:pt>
                <c:pt idx="91">
                  <c:v>19936.5</c:v>
                </c:pt>
                <c:pt idx="92">
                  <c:v>19991.900000000001</c:v>
                </c:pt>
                <c:pt idx="93">
                  <c:v>19944.099999999999</c:v>
                </c:pt>
                <c:pt idx="94">
                  <c:v>19879.2</c:v>
                </c:pt>
                <c:pt idx="95">
                  <c:v>20063.900000000001</c:v>
                </c:pt>
                <c:pt idx="96">
                  <c:v>20327.5</c:v>
                </c:pt>
                <c:pt idx="97">
                  <c:v>20399.599999999999</c:v>
                </c:pt>
                <c:pt idx="98">
                  <c:v>20302.900000000001</c:v>
                </c:pt>
                <c:pt idx="99">
                  <c:v>20297.3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09A-4B02-B889-41648A341371}"/>
            </c:ext>
          </c:extLst>
        </c:ser>
        <c:ser>
          <c:idx val="2"/>
          <c:order val="2"/>
          <c:tx>
            <c:strRef>
              <c:f>'Table 0'!$D$1</c:f>
              <c:strCache>
                <c:ptCount val="1"/>
                <c:pt idx="0">
                  <c:v>Low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0'!$D$2:$D$101</c:f>
              <c:numCache>
                <c:formatCode>General</c:formatCode>
                <c:ptCount val="100"/>
                <c:pt idx="0">
                  <c:v>19304.099999999999</c:v>
                </c:pt>
                <c:pt idx="1">
                  <c:v>18907.599999999999</c:v>
                </c:pt>
                <c:pt idx="2">
                  <c:v>18997.8</c:v>
                </c:pt>
                <c:pt idx="3">
                  <c:v>18847.099999999999</c:v>
                </c:pt>
                <c:pt idx="4">
                  <c:v>18945.8</c:v>
                </c:pt>
                <c:pt idx="5">
                  <c:v>19145.3</c:v>
                </c:pt>
                <c:pt idx="6">
                  <c:v>19529.900000000001</c:v>
                </c:pt>
                <c:pt idx="7">
                  <c:v>19409.599999999999</c:v>
                </c:pt>
                <c:pt idx="8">
                  <c:v>19341.400000000001</c:v>
                </c:pt>
                <c:pt idx="9">
                  <c:v>19555.5</c:v>
                </c:pt>
                <c:pt idx="10">
                  <c:v>19671.8</c:v>
                </c:pt>
                <c:pt idx="11">
                  <c:v>19769.3</c:v>
                </c:pt>
                <c:pt idx="12">
                  <c:v>19791.599999999999</c:v>
                </c:pt>
                <c:pt idx="13">
                  <c:v>20214.400000000001</c:v>
                </c:pt>
                <c:pt idx="14">
                  <c:v>20203.3</c:v>
                </c:pt>
                <c:pt idx="15">
                  <c:v>20449.099999999999</c:v>
                </c:pt>
                <c:pt idx="16">
                  <c:v>20534.5</c:v>
                </c:pt>
                <c:pt idx="17">
                  <c:v>20370.400000000001</c:v>
                </c:pt>
                <c:pt idx="18">
                  <c:v>20202.7</c:v>
                </c:pt>
                <c:pt idx="19">
                  <c:v>20154.3</c:v>
                </c:pt>
                <c:pt idx="20">
                  <c:v>20096.900000000001</c:v>
                </c:pt>
                <c:pt idx="21">
                  <c:v>20066.400000000001</c:v>
                </c:pt>
                <c:pt idx="22">
                  <c:v>20119.400000000001</c:v>
                </c:pt>
                <c:pt idx="23">
                  <c:v>20181.599999999999</c:v>
                </c:pt>
                <c:pt idx="24">
                  <c:v>20412.900000000001</c:v>
                </c:pt>
                <c:pt idx="25">
                  <c:v>20398.8</c:v>
                </c:pt>
                <c:pt idx="26">
                  <c:v>20286.599999999999</c:v>
                </c:pt>
                <c:pt idx="27">
                  <c:v>20309.400000000001</c:v>
                </c:pt>
                <c:pt idx="28">
                  <c:v>19999.599999999999</c:v>
                </c:pt>
                <c:pt idx="29">
                  <c:v>19900.3</c:v>
                </c:pt>
                <c:pt idx="30">
                  <c:v>19681.8</c:v>
                </c:pt>
                <c:pt idx="31">
                  <c:v>19775.8</c:v>
                </c:pt>
                <c:pt idx="32">
                  <c:v>19713.5</c:v>
                </c:pt>
                <c:pt idx="33">
                  <c:v>19675.099999999999</c:v>
                </c:pt>
                <c:pt idx="34">
                  <c:v>19733.5</c:v>
                </c:pt>
                <c:pt idx="35">
                  <c:v>19683.900000000001</c:v>
                </c:pt>
                <c:pt idx="36">
                  <c:v>19792.5</c:v>
                </c:pt>
                <c:pt idx="37">
                  <c:v>19852</c:v>
                </c:pt>
                <c:pt idx="38">
                  <c:v>19888.3</c:v>
                </c:pt>
                <c:pt idx="39">
                  <c:v>20237.900000000001</c:v>
                </c:pt>
                <c:pt idx="40">
                  <c:v>20293.5</c:v>
                </c:pt>
                <c:pt idx="41">
                  <c:v>20279.7</c:v>
                </c:pt>
                <c:pt idx="42">
                  <c:v>20211.8</c:v>
                </c:pt>
                <c:pt idx="43">
                  <c:v>20089.900000000001</c:v>
                </c:pt>
                <c:pt idx="44">
                  <c:v>20146.400000000001</c:v>
                </c:pt>
                <c:pt idx="45">
                  <c:v>20077.5</c:v>
                </c:pt>
                <c:pt idx="46">
                  <c:v>20148.2</c:v>
                </c:pt>
                <c:pt idx="47">
                  <c:v>20468.7</c:v>
                </c:pt>
                <c:pt idx="48">
                  <c:v>20541.8</c:v>
                </c:pt>
                <c:pt idx="49">
                  <c:v>20449.5</c:v>
                </c:pt>
                <c:pt idx="50">
                  <c:v>20370.5</c:v>
                </c:pt>
                <c:pt idx="51">
                  <c:v>20492.400000000001</c:v>
                </c:pt>
                <c:pt idx="52">
                  <c:v>20543.5</c:v>
                </c:pt>
                <c:pt idx="53">
                  <c:v>20551.5</c:v>
                </c:pt>
                <c:pt idx="54">
                  <c:v>20479.3</c:v>
                </c:pt>
                <c:pt idx="55">
                  <c:v>20412.400000000001</c:v>
                </c:pt>
                <c:pt idx="56">
                  <c:v>20401.5</c:v>
                </c:pt>
                <c:pt idx="57">
                  <c:v>20243.900000000001</c:v>
                </c:pt>
                <c:pt idx="58">
                  <c:v>20192.599999999999</c:v>
                </c:pt>
                <c:pt idx="59">
                  <c:v>20234.2</c:v>
                </c:pt>
                <c:pt idx="60">
                  <c:v>20119.8</c:v>
                </c:pt>
                <c:pt idx="61">
                  <c:v>19938.099999999999</c:v>
                </c:pt>
                <c:pt idx="62">
                  <c:v>19820.7</c:v>
                </c:pt>
                <c:pt idx="63">
                  <c:v>19798.8</c:v>
                </c:pt>
                <c:pt idx="64">
                  <c:v>19719.599999999999</c:v>
                </c:pt>
                <c:pt idx="65">
                  <c:v>19757.599999999999</c:v>
                </c:pt>
                <c:pt idx="66">
                  <c:v>20086.2</c:v>
                </c:pt>
                <c:pt idx="67">
                  <c:v>20176.599999999999</c:v>
                </c:pt>
                <c:pt idx="68">
                  <c:v>19973.400000000001</c:v>
                </c:pt>
                <c:pt idx="69">
                  <c:v>19790.400000000001</c:v>
                </c:pt>
                <c:pt idx="70">
                  <c:v>19706.5</c:v>
                </c:pt>
                <c:pt idx="71">
                  <c:v>19579.099999999999</c:v>
                </c:pt>
                <c:pt idx="72">
                  <c:v>19400.7</c:v>
                </c:pt>
                <c:pt idx="73">
                  <c:v>19406.5</c:v>
                </c:pt>
                <c:pt idx="74">
                  <c:v>19545.599999999999</c:v>
                </c:pt>
                <c:pt idx="75">
                  <c:v>19656.099999999999</c:v>
                </c:pt>
                <c:pt idx="76">
                  <c:v>19739.8</c:v>
                </c:pt>
                <c:pt idx="77">
                  <c:v>19917.599999999999</c:v>
                </c:pt>
                <c:pt idx="78">
                  <c:v>19973.2</c:v>
                </c:pt>
                <c:pt idx="79">
                  <c:v>19952.2</c:v>
                </c:pt>
                <c:pt idx="80">
                  <c:v>19930.3</c:v>
                </c:pt>
                <c:pt idx="81">
                  <c:v>19975.900000000001</c:v>
                </c:pt>
                <c:pt idx="82">
                  <c:v>19805.900000000001</c:v>
                </c:pt>
                <c:pt idx="83">
                  <c:v>19857.400000000001</c:v>
                </c:pt>
                <c:pt idx="84">
                  <c:v>19855.3</c:v>
                </c:pt>
                <c:pt idx="85">
                  <c:v>19955.599999999999</c:v>
                </c:pt>
                <c:pt idx="86">
                  <c:v>19911.599999999999</c:v>
                </c:pt>
                <c:pt idx="87">
                  <c:v>19926.099999999999</c:v>
                </c:pt>
                <c:pt idx="88">
                  <c:v>19783.2</c:v>
                </c:pt>
                <c:pt idx="89">
                  <c:v>19542.599999999999</c:v>
                </c:pt>
                <c:pt idx="90">
                  <c:v>19522.599999999999</c:v>
                </c:pt>
                <c:pt idx="91">
                  <c:v>19708.400000000001</c:v>
                </c:pt>
                <c:pt idx="92">
                  <c:v>19929</c:v>
                </c:pt>
                <c:pt idx="93">
                  <c:v>19832.8</c:v>
                </c:pt>
                <c:pt idx="94">
                  <c:v>19717.400000000001</c:v>
                </c:pt>
                <c:pt idx="95">
                  <c:v>19898.8</c:v>
                </c:pt>
                <c:pt idx="96">
                  <c:v>20138.599999999999</c:v>
                </c:pt>
                <c:pt idx="97">
                  <c:v>20306.7</c:v>
                </c:pt>
                <c:pt idx="98">
                  <c:v>20171</c:v>
                </c:pt>
                <c:pt idx="99">
                  <c:v>20158.7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09A-4B02-B889-41648A341371}"/>
            </c:ext>
          </c:extLst>
        </c:ser>
        <c:ser>
          <c:idx val="3"/>
          <c:order val="3"/>
          <c:tx>
            <c:strRef>
              <c:f>'Table 0'!$E$1</c:f>
              <c:strCache>
                <c:ptCount val="1"/>
                <c:pt idx="0">
                  <c:v>Close*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0'!$E$2:$E$101</c:f>
              <c:numCache>
                <c:formatCode>General</c:formatCode>
                <c:ptCount val="100"/>
                <c:pt idx="0">
                  <c:v>19433.37</c:v>
                </c:pt>
                <c:pt idx="1">
                  <c:v>19246.099999999999</c:v>
                </c:pt>
                <c:pt idx="2">
                  <c:v>19137.8</c:v>
                </c:pt>
                <c:pt idx="3">
                  <c:v>19034.8</c:v>
                </c:pt>
                <c:pt idx="4">
                  <c:v>19020.900000000001</c:v>
                </c:pt>
                <c:pt idx="5">
                  <c:v>19177.2</c:v>
                </c:pt>
                <c:pt idx="6">
                  <c:v>19541.3</c:v>
                </c:pt>
                <c:pt idx="7">
                  <c:v>19590.7</c:v>
                </c:pt>
                <c:pt idx="8">
                  <c:v>19436</c:v>
                </c:pt>
                <c:pt idx="9">
                  <c:v>19556.2</c:v>
                </c:pt>
                <c:pt idx="10">
                  <c:v>19800.599999999999</c:v>
                </c:pt>
                <c:pt idx="11">
                  <c:v>19780</c:v>
                </c:pt>
                <c:pt idx="12">
                  <c:v>19791.599999999999</c:v>
                </c:pt>
                <c:pt idx="13">
                  <c:v>20214.7</c:v>
                </c:pt>
                <c:pt idx="14">
                  <c:v>20218.900000000001</c:v>
                </c:pt>
                <c:pt idx="15">
                  <c:v>20492.8</c:v>
                </c:pt>
                <c:pt idx="16">
                  <c:v>20622.3</c:v>
                </c:pt>
                <c:pt idx="17">
                  <c:v>20567.8</c:v>
                </c:pt>
                <c:pt idx="18">
                  <c:v>20278.900000000001</c:v>
                </c:pt>
                <c:pt idx="19">
                  <c:v>20223.099999999999</c:v>
                </c:pt>
                <c:pt idx="20">
                  <c:v>20182.8</c:v>
                </c:pt>
                <c:pt idx="21">
                  <c:v>20074.7</c:v>
                </c:pt>
                <c:pt idx="22">
                  <c:v>20132.099999999999</c:v>
                </c:pt>
                <c:pt idx="23">
                  <c:v>20227</c:v>
                </c:pt>
                <c:pt idx="24">
                  <c:v>20413.8</c:v>
                </c:pt>
                <c:pt idx="25">
                  <c:v>20545.400000000001</c:v>
                </c:pt>
                <c:pt idx="26">
                  <c:v>20292.599999999999</c:v>
                </c:pt>
                <c:pt idx="27">
                  <c:v>20330.3</c:v>
                </c:pt>
                <c:pt idx="28">
                  <c:v>20290.400000000001</c:v>
                </c:pt>
                <c:pt idx="29">
                  <c:v>20025.099999999999</c:v>
                </c:pt>
                <c:pt idx="30">
                  <c:v>19835.8</c:v>
                </c:pt>
                <c:pt idx="31">
                  <c:v>19775.8</c:v>
                </c:pt>
                <c:pt idx="32">
                  <c:v>19879.8</c:v>
                </c:pt>
                <c:pt idx="33">
                  <c:v>19691.2</c:v>
                </c:pt>
                <c:pt idx="34">
                  <c:v>19784.900000000001</c:v>
                </c:pt>
                <c:pt idx="35">
                  <c:v>19818.400000000001</c:v>
                </c:pt>
                <c:pt idx="36">
                  <c:v>19812.2</c:v>
                </c:pt>
                <c:pt idx="37">
                  <c:v>19899.099999999999</c:v>
                </c:pt>
                <c:pt idx="38">
                  <c:v>19899.8</c:v>
                </c:pt>
                <c:pt idx="39">
                  <c:v>20290.5</c:v>
                </c:pt>
                <c:pt idx="40">
                  <c:v>20407.599999999999</c:v>
                </c:pt>
                <c:pt idx="41">
                  <c:v>20342.900000000001</c:v>
                </c:pt>
                <c:pt idx="42">
                  <c:v>20275.3</c:v>
                </c:pt>
                <c:pt idx="43">
                  <c:v>20206</c:v>
                </c:pt>
                <c:pt idx="44">
                  <c:v>20236</c:v>
                </c:pt>
                <c:pt idx="45">
                  <c:v>20120.7</c:v>
                </c:pt>
                <c:pt idx="46">
                  <c:v>20218.2</c:v>
                </c:pt>
                <c:pt idx="47">
                  <c:v>20532.900000000001</c:v>
                </c:pt>
                <c:pt idx="48">
                  <c:v>20626.599999999999</c:v>
                </c:pt>
                <c:pt idx="49">
                  <c:v>20519.400000000001</c:v>
                </c:pt>
                <c:pt idx="50">
                  <c:v>20385.5</c:v>
                </c:pt>
                <c:pt idx="51">
                  <c:v>20561.599999999999</c:v>
                </c:pt>
                <c:pt idx="52">
                  <c:v>20551.5</c:v>
                </c:pt>
                <c:pt idx="53">
                  <c:v>20582.099999999999</c:v>
                </c:pt>
                <c:pt idx="54">
                  <c:v>20547.5</c:v>
                </c:pt>
                <c:pt idx="55">
                  <c:v>20436.900000000001</c:v>
                </c:pt>
                <c:pt idx="56">
                  <c:v>20491.2</c:v>
                </c:pt>
                <c:pt idx="57">
                  <c:v>20376.599999999999</c:v>
                </c:pt>
                <c:pt idx="58">
                  <c:v>20226.8</c:v>
                </c:pt>
                <c:pt idx="59">
                  <c:v>20262.099999999999</c:v>
                </c:pt>
                <c:pt idx="60">
                  <c:v>20277.599999999999</c:v>
                </c:pt>
                <c:pt idx="61">
                  <c:v>20070.8</c:v>
                </c:pt>
                <c:pt idx="62">
                  <c:v>19878.599999999999</c:v>
                </c:pt>
                <c:pt idx="63">
                  <c:v>19822.5</c:v>
                </c:pt>
                <c:pt idx="64">
                  <c:v>19831</c:v>
                </c:pt>
                <c:pt idx="65">
                  <c:v>19810.7</c:v>
                </c:pt>
                <c:pt idx="66">
                  <c:v>20103.900000000001</c:v>
                </c:pt>
                <c:pt idx="67">
                  <c:v>20204.900000000001</c:v>
                </c:pt>
                <c:pt idx="68">
                  <c:v>20155.3</c:v>
                </c:pt>
                <c:pt idx="69">
                  <c:v>19913.2</c:v>
                </c:pt>
                <c:pt idx="70">
                  <c:v>19818.900000000001</c:v>
                </c:pt>
                <c:pt idx="71">
                  <c:v>19733.099999999999</c:v>
                </c:pt>
                <c:pt idx="72">
                  <c:v>19587.3</c:v>
                </c:pt>
                <c:pt idx="73">
                  <c:v>19418.2</c:v>
                </c:pt>
                <c:pt idx="74">
                  <c:v>19580.900000000001</c:v>
                </c:pt>
                <c:pt idx="75">
                  <c:v>19706</c:v>
                </c:pt>
                <c:pt idx="76">
                  <c:v>19754.099999999999</c:v>
                </c:pt>
                <c:pt idx="77">
                  <c:v>19934.2</c:v>
                </c:pt>
                <c:pt idx="78">
                  <c:v>19975.400000000001</c:v>
                </c:pt>
                <c:pt idx="79">
                  <c:v>20027.400000000001</c:v>
                </c:pt>
                <c:pt idx="80">
                  <c:v>20015.099999999999</c:v>
                </c:pt>
                <c:pt idx="81">
                  <c:v>19990.400000000001</c:v>
                </c:pt>
                <c:pt idx="82">
                  <c:v>19921.3</c:v>
                </c:pt>
                <c:pt idx="83">
                  <c:v>19892.099999999999</c:v>
                </c:pt>
                <c:pt idx="84">
                  <c:v>19942.7</c:v>
                </c:pt>
                <c:pt idx="85">
                  <c:v>19983.7</c:v>
                </c:pt>
                <c:pt idx="86">
                  <c:v>20055.599999999999</c:v>
                </c:pt>
                <c:pt idx="87">
                  <c:v>19931.599999999999</c:v>
                </c:pt>
                <c:pt idx="88">
                  <c:v>20024.599999999999</c:v>
                </c:pt>
                <c:pt idx="89">
                  <c:v>19672.3</c:v>
                </c:pt>
                <c:pt idx="90">
                  <c:v>19572.2</c:v>
                </c:pt>
                <c:pt idx="91">
                  <c:v>19739.7</c:v>
                </c:pt>
                <c:pt idx="92">
                  <c:v>19968</c:v>
                </c:pt>
                <c:pt idx="93">
                  <c:v>19920.3</c:v>
                </c:pt>
                <c:pt idx="94">
                  <c:v>19774.099999999999</c:v>
                </c:pt>
                <c:pt idx="95">
                  <c:v>19927.7</c:v>
                </c:pt>
                <c:pt idx="96">
                  <c:v>20146</c:v>
                </c:pt>
                <c:pt idx="97">
                  <c:v>20351.099999999999</c:v>
                </c:pt>
                <c:pt idx="98">
                  <c:v>20297.099999999999</c:v>
                </c:pt>
                <c:pt idx="99">
                  <c:v>20296.400000000001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09A-4B02-B889-41648A341371}"/>
            </c:ext>
          </c:extLst>
        </c:ser>
        <c:ser>
          <c:idx val="4"/>
          <c:order val="4"/>
          <c:tx>
            <c:strRef>
              <c:f>'Table 0'!$F$1</c:f>
              <c:strCache>
                <c:ptCount val="1"/>
                <c:pt idx="0">
                  <c:v>Adj Close**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'Table 0'!$A$2:$A$101</c:f>
              <c:strCache>
                <c:ptCount val="100"/>
                <c:pt idx="0">
                  <c:v>Oct 10, 2023</c:v>
                </c:pt>
                <c:pt idx="1">
                  <c:v>Oct 06, 2023</c:v>
                </c:pt>
                <c:pt idx="2">
                  <c:v>Oct 05, 2023</c:v>
                </c:pt>
                <c:pt idx="3">
                  <c:v>Oct 04, 2023</c:v>
                </c:pt>
                <c:pt idx="4">
                  <c:v>Oct 03, 2023</c:v>
                </c:pt>
                <c:pt idx="5">
                  <c:v>Oct 02, 2023</c:v>
                </c:pt>
                <c:pt idx="6">
                  <c:v>Sept 29, 2023</c:v>
                </c:pt>
                <c:pt idx="7">
                  <c:v>Sept 28, 2023</c:v>
                </c:pt>
                <c:pt idx="8">
                  <c:v>Sept 27, 2023</c:v>
                </c:pt>
                <c:pt idx="9">
                  <c:v>Sept 26, 2023</c:v>
                </c:pt>
                <c:pt idx="10">
                  <c:v>Sept 25, 2023</c:v>
                </c:pt>
                <c:pt idx="11">
                  <c:v>Sept 22, 2023</c:v>
                </c:pt>
                <c:pt idx="12">
                  <c:v>Sept 21, 2023</c:v>
                </c:pt>
                <c:pt idx="13">
                  <c:v>Sept 20, 2023</c:v>
                </c:pt>
                <c:pt idx="14">
                  <c:v>Sept 19, 2023</c:v>
                </c:pt>
                <c:pt idx="15">
                  <c:v>Sept 18, 2023</c:v>
                </c:pt>
                <c:pt idx="16">
                  <c:v>Sept 15, 2023</c:v>
                </c:pt>
                <c:pt idx="17">
                  <c:v>Sept 14, 2023</c:v>
                </c:pt>
                <c:pt idx="18">
                  <c:v>Sept 13, 2023</c:v>
                </c:pt>
                <c:pt idx="19">
                  <c:v>Sept 12, 2023</c:v>
                </c:pt>
                <c:pt idx="20">
                  <c:v>Sept 11, 2023</c:v>
                </c:pt>
                <c:pt idx="21">
                  <c:v>Sept 08, 2023</c:v>
                </c:pt>
                <c:pt idx="22">
                  <c:v>Sept 07, 2023</c:v>
                </c:pt>
                <c:pt idx="23">
                  <c:v>Sept 06, 2023</c:v>
                </c:pt>
                <c:pt idx="24">
                  <c:v>Sept 05, 2023</c:v>
                </c:pt>
                <c:pt idx="25">
                  <c:v>Sept 01, 2023</c:v>
                </c:pt>
                <c:pt idx="26">
                  <c:v>Aug 31, 2023</c:v>
                </c:pt>
                <c:pt idx="27">
                  <c:v>Aug 30, 2023</c:v>
                </c:pt>
                <c:pt idx="28">
                  <c:v>Aug 29, 2023</c:v>
                </c:pt>
                <c:pt idx="29">
                  <c:v>Aug 28, 2023</c:v>
                </c:pt>
                <c:pt idx="30">
                  <c:v>Aug 25, 2023</c:v>
                </c:pt>
                <c:pt idx="31">
                  <c:v>Aug 24, 2023</c:v>
                </c:pt>
                <c:pt idx="32">
                  <c:v>Aug 23, 2023</c:v>
                </c:pt>
                <c:pt idx="33">
                  <c:v>Aug 22, 2023</c:v>
                </c:pt>
                <c:pt idx="34">
                  <c:v>Aug 21, 2023</c:v>
                </c:pt>
                <c:pt idx="35">
                  <c:v>Aug 18, 2023</c:v>
                </c:pt>
                <c:pt idx="36">
                  <c:v>Aug 17, 2023</c:v>
                </c:pt>
                <c:pt idx="37">
                  <c:v>Aug 16, 2023</c:v>
                </c:pt>
                <c:pt idx="38">
                  <c:v>Aug 15, 2023</c:v>
                </c:pt>
                <c:pt idx="39">
                  <c:v>Aug 14, 2023</c:v>
                </c:pt>
                <c:pt idx="40">
                  <c:v>Aug 11, 2023</c:v>
                </c:pt>
                <c:pt idx="41">
                  <c:v>Aug 10, 2023</c:v>
                </c:pt>
                <c:pt idx="42">
                  <c:v>Aug 09, 2023</c:v>
                </c:pt>
                <c:pt idx="43">
                  <c:v>Aug 08, 2023</c:v>
                </c:pt>
                <c:pt idx="44">
                  <c:v>Aug 04, 2023</c:v>
                </c:pt>
                <c:pt idx="45">
                  <c:v>Aug 03, 2023</c:v>
                </c:pt>
                <c:pt idx="46">
                  <c:v>Aug 02, 2023</c:v>
                </c:pt>
                <c:pt idx="47">
                  <c:v>Aug 01, 2023</c:v>
                </c:pt>
                <c:pt idx="48">
                  <c:v>Jul 31, 2023</c:v>
                </c:pt>
                <c:pt idx="49">
                  <c:v>Jul 28, 2023</c:v>
                </c:pt>
                <c:pt idx="50">
                  <c:v>Jul 27, 2023</c:v>
                </c:pt>
                <c:pt idx="51">
                  <c:v>Jul 26, 2023</c:v>
                </c:pt>
                <c:pt idx="52">
                  <c:v>Jul 25, 2023</c:v>
                </c:pt>
                <c:pt idx="53">
                  <c:v>Jul 24, 2023</c:v>
                </c:pt>
                <c:pt idx="54">
                  <c:v>Jul 21, 2023</c:v>
                </c:pt>
                <c:pt idx="55">
                  <c:v>Jul 20, 2023</c:v>
                </c:pt>
                <c:pt idx="56">
                  <c:v>Jul 19, 2023</c:v>
                </c:pt>
                <c:pt idx="57">
                  <c:v>Jul 18, 2023</c:v>
                </c:pt>
                <c:pt idx="58">
                  <c:v>Jul 17, 2023</c:v>
                </c:pt>
                <c:pt idx="59">
                  <c:v>Jul 14, 2023</c:v>
                </c:pt>
                <c:pt idx="60">
                  <c:v>Jul 13, 2023</c:v>
                </c:pt>
                <c:pt idx="61">
                  <c:v>Jul 12, 2023</c:v>
                </c:pt>
                <c:pt idx="62">
                  <c:v>Jul 11, 2023</c:v>
                </c:pt>
                <c:pt idx="63">
                  <c:v>Jul 10, 2023</c:v>
                </c:pt>
                <c:pt idx="64">
                  <c:v>Jul 07, 2023</c:v>
                </c:pt>
                <c:pt idx="65">
                  <c:v>Jul 06, 2023</c:v>
                </c:pt>
                <c:pt idx="66">
                  <c:v>Jul 05, 2023</c:v>
                </c:pt>
                <c:pt idx="67">
                  <c:v>Jul 04, 2023</c:v>
                </c:pt>
                <c:pt idx="68">
                  <c:v>Jun 30, 2023</c:v>
                </c:pt>
                <c:pt idx="69">
                  <c:v>Jun 29, 2023</c:v>
                </c:pt>
                <c:pt idx="70">
                  <c:v>Jun 28, 2023</c:v>
                </c:pt>
                <c:pt idx="71">
                  <c:v>Jun 27, 2023</c:v>
                </c:pt>
                <c:pt idx="72">
                  <c:v>Jun 26, 2023</c:v>
                </c:pt>
                <c:pt idx="73">
                  <c:v>Jun 23, 2023</c:v>
                </c:pt>
                <c:pt idx="74">
                  <c:v>Jun 22, 2023</c:v>
                </c:pt>
                <c:pt idx="75">
                  <c:v>Jun 21, 2023</c:v>
                </c:pt>
                <c:pt idx="76">
                  <c:v>Jun 20, 2023</c:v>
                </c:pt>
                <c:pt idx="77">
                  <c:v>Jun 19, 2023</c:v>
                </c:pt>
                <c:pt idx="78">
                  <c:v>Jun 16, 2023</c:v>
                </c:pt>
                <c:pt idx="79">
                  <c:v>Jun 15, 2023</c:v>
                </c:pt>
                <c:pt idx="80">
                  <c:v>Jun 14, 2023</c:v>
                </c:pt>
                <c:pt idx="81">
                  <c:v>Jun 13, 2023</c:v>
                </c:pt>
                <c:pt idx="82">
                  <c:v>Jun 12, 2023</c:v>
                </c:pt>
                <c:pt idx="83">
                  <c:v>Jun 09, 2023</c:v>
                </c:pt>
                <c:pt idx="84">
                  <c:v>Jun 08, 2023</c:v>
                </c:pt>
                <c:pt idx="85">
                  <c:v>Jun 07, 2023</c:v>
                </c:pt>
                <c:pt idx="86">
                  <c:v>Jun 06, 2023</c:v>
                </c:pt>
                <c:pt idx="87">
                  <c:v>Jun 05, 2023</c:v>
                </c:pt>
                <c:pt idx="88">
                  <c:v>Jun 02, 2023</c:v>
                </c:pt>
                <c:pt idx="89">
                  <c:v>Jun 01, 2023</c:v>
                </c:pt>
                <c:pt idx="90">
                  <c:v>May 31, 2023</c:v>
                </c:pt>
                <c:pt idx="91">
                  <c:v>May 30, 2023</c:v>
                </c:pt>
                <c:pt idx="92">
                  <c:v>May 29, 2023</c:v>
                </c:pt>
                <c:pt idx="93">
                  <c:v>May 26, 2023</c:v>
                </c:pt>
                <c:pt idx="94">
                  <c:v>May 25, 2023</c:v>
                </c:pt>
                <c:pt idx="95">
                  <c:v>May 24, 2023</c:v>
                </c:pt>
                <c:pt idx="96">
                  <c:v>May 23, 2023</c:v>
                </c:pt>
                <c:pt idx="97">
                  <c:v>May 19, 2023</c:v>
                </c:pt>
                <c:pt idx="98">
                  <c:v>May 18, 2023</c:v>
                </c:pt>
                <c:pt idx="99">
                  <c:v>May 17, 2023</c:v>
                </c:pt>
              </c:strCache>
            </c:strRef>
          </c:cat>
          <c:val>
            <c:numRef>
              <c:f>'Table 0'!$F$2:$F$101</c:f>
              <c:numCache>
                <c:formatCode>General</c:formatCode>
                <c:ptCount val="100"/>
                <c:pt idx="0">
                  <c:v>19433.37</c:v>
                </c:pt>
                <c:pt idx="1">
                  <c:v>19246.099999999999</c:v>
                </c:pt>
                <c:pt idx="2">
                  <c:v>19137.8</c:v>
                </c:pt>
                <c:pt idx="3">
                  <c:v>19034.8</c:v>
                </c:pt>
                <c:pt idx="4">
                  <c:v>19020.900000000001</c:v>
                </c:pt>
                <c:pt idx="5">
                  <c:v>19177.2</c:v>
                </c:pt>
                <c:pt idx="6">
                  <c:v>19541.3</c:v>
                </c:pt>
                <c:pt idx="7">
                  <c:v>19590.7</c:v>
                </c:pt>
                <c:pt idx="8">
                  <c:v>19436</c:v>
                </c:pt>
                <c:pt idx="9">
                  <c:v>19556.2</c:v>
                </c:pt>
                <c:pt idx="10">
                  <c:v>19800.599999999999</c:v>
                </c:pt>
                <c:pt idx="11">
                  <c:v>19780</c:v>
                </c:pt>
                <c:pt idx="12">
                  <c:v>19791.599999999999</c:v>
                </c:pt>
                <c:pt idx="13">
                  <c:v>20214.7</c:v>
                </c:pt>
                <c:pt idx="14">
                  <c:v>20218.900000000001</c:v>
                </c:pt>
                <c:pt idx="15">
                  <c:v>20492.8</c:v>
                </c:pt>
                <c:pt idx="16">
                  <c:v>20622.3</c:v>
                </c:pt>
                <c:pt idx="17">
                  <c:v>20567.8</c:v>
                </c:pt>
                <c:pt idx="18">
                  <c:v>20278.900000000001</c:v>
                </c:pt>
                <c:pt idx="19">
                  <c:v>20223.099999999999</c:v>
                </c:pt>
                <c:pt idx="20">
                  <c:v>20182.8</c:v>
                </c:pt>
                <c:pt idx="21">
                  <c:v>20074.7</c:v>
                </c:pt>
                <c:pt idx="22">
                  <c:v>20132.099999999999</c:v>
                </c:pt>
                <c:pt idx="23">
                  <c:v>20227</c:v>
                </c:pt>
                <c:pt idx="24">
                  <c:v>20413.8</c:v>
                </c:pt>
                <c:pt idx="25">
                  <c:v>20545.400000000001</c:v>
                </c:pt>
                <c:pt idx="26">
                  <c:v>20292.599999999999</c:v>
                </c:pt>
                <c:pt idx="27">
                  <c:v>20330.3</c:v>
                </c:pt>
                <c:pt idx="28">
                  <c:v>20290.400000000001</c:v>
                </c:pt>
                <c:pt idx="29">
                  <c:v>20025.099999999999</c:v>
                </c:pt>
                <c:pt idx="30">
                  <c:v>19835.8</c:v>
                </c:pt>
                <c:pt idx="31">
                  <c:v>19775.8</c:v>
                </c:pt>
                <c:pt idx="32">
                  <c:v>19879.8</c:v>
                </c:pt>
                <c:pt idx="33">
                  <c:v>19691.2</c:v>
                </c:pt>
                <c:pt idx="34">
                  <c:v>19784.900000000001</c:v>
                </c:pt>
                <c:pt idx="35">
                  <c:v>19818.400000000001</c:v>
                </c:pt>
                <c:pt idx="36">
                  <c:v>19812.2</c:v>
                </c:pt>
                <c:pt idx="37">
                  <c:v>19899.099999999999</c:v>
                </c:pt>
                <c:pt idx="38">
                  <c:v>19899.8</c:v>
                </c:pt>
                <c:pt idx="39">
                  <c:v>20290.5</c:v>
                </c:pt>
                <c:pt idx="40">
                  <c:v>20407.599999999999</c:v>
                </c:pt>
                <c:pt idx="41">
                  <c:v>20342.900000000001</c:v>
                </c:pt>
                <c:pt idx="42">
                  <c:v>20275.3</c:v>
                </c:pt>
                <c:pt idx="43">
                  <c:v>20206</c:v>
                </c:pt>
                <c:pt idx="44">
                  <c:v>20236</c:v>
                </c:pt>
                <c:pt idx="45">
                  <c:v>20120.7</c:v>
                </c:pt>
                <c:pt idx="46">
                  <c:v>20218.2</c:v>
                </c:pt>
                <c:pt idx="47">
                  <c:v>20532.900000000001</c:v>
                </c:pt>
                <c:pt idx="48">
                  <c:v>20626.599999999999</c:v>
                </c:pt>
                <c:pt idx="49">
                  <c:v>20519.400000000001</c:v>
                </c:pt>
                <c:pt idx="50">
                  <c:v>20385.5</c:v>
                </c:pt>
                <c:pt idx="51">
                  <c:v>20561.599999999999</c:v>
                </c:pt>
                <c:pt idx="52">
                  <c:v>20551.5</c:v>
                </c:pt>
                <c:pt idx="53">
                  <c:v>20582.099999999999</c:v>
                </c:pt>
                <c:pt idx="54">
                  <c:v>20547.5</c:v>
                </c:pt>
                <c:pt idx="55">
                  <c:v>20436.900000000001</c:v>
                </c:pt>
                <c:pt idx="56">
                  <c:v>20491.2</c:v>
                </c:pt>
                <c:pt idx="57">
                  <c:v>20376.599999999999</c:v>
                </c:pt>
                <c:pt idx="58">
                  <c:v>20226.8</c:v>
                </c:pt>
                <c:pt idx="59">
                  <c:v>20262.099999999999</c:v>
                </c:pt>
                <c:pt idx="60">
                  <c:v>20277.599999999999</c:v>
                </c:pt>
                <c:pt idx="61">
                  <c:v>20070.8</c:v>
                </c:pt>
                <c:pt idx="62">
                  <c:v>19878.599999999999</c:v>
                </c:pt>
                <c:pt idx="63">
                  <c:v>19822.5</c:v>
                </c:pt>
                <c:pt idx="64">
                  <c:v>19831</c:v>
                </c:pt>
                <c:pt idx="65">
                  <c:v>19810.7</c:v>
                </c:pt>
                <c:pt idx="66">
                  <c:v>20103.900000000001</c:v>
                </c:pt>
                <c:pt idx="67">
                  <c:v>20204.900000000001</c:v>
                </c:pt>
                <c:pt idx="68">
                  <c:v>20155.3</c:v>
                </c:pt>
                <c:pt idx="69">
                  <c:v>19913.2</c:v>
                </c:pt>
                <c:pt idx="70">
                  <c:v>19818.900000000001</c:v>
                </c:pt>
                <c:pt idx="71">
                  <c:v>19733.099999999999</c:v>
                </c:pt>
                <c:pt idx="72">
                  <c:v>19587.3</c:v>
                </c:pt>
                <c:pt idx="73">
                  <c:v>19418.2</c:v>
                </c:pt>
                <c:pt idx="74">
                  <c:v>19580.900000000001</c:v>
                </c:pt>
                <c:pt idx="75">
                  <c:v>19706</c:v>
                </c:pt>
                <c:pt idx="76">
                  <c:v>19754.099999999999</c:v>
                </c:pt>
                <c:pt idx="77">
                  <c:v>19934.2</c:v>
                </c:pt>
                <c:pt idx="78">
                  <c:v>19975.400000000001</c:v>
                </c:pt>
                <c:pt idx="79">
                  <c:v>20027.400000000001</c:v>
                </c:pt>
                <c:pt idx="80">
                  <c:v>20015.099999999999</c:v>
                </c:pt>
                <c:pt idx="81">
                  <c:v>19990.400000000001</c:v>
                </c:pt>
                <c:pt idx="82">
                  <c:v>19921.3</c:v>
                </c:pt>
                <c:pt idx="83">
                  <c:v>19892.099999999999</c:v>
                </c:pt>
                <c:pt idx="84">
                  <c:v>19942.7</c:v>
                </c:pt>
                <c:pt idx="85">
                  <c:v>19983.7</c:v>
                </c:pt>
                <c:pt idx="86">
                  <c:v>20055.599999999999</c:v>
                </c:pt>
                <c:pt idx="87">
                  <c:v>19931.599999999999</c:v>
                </c:pt>
                <c:pt idx="88">
                  <c:v>20024.599999999999</c:v>
                </c:pt>
                <c:pt idx="89">
                  <c:v>19672.3</c:v>
                </c:pt>
                <c:pt idx="90">
                  <c:v>19572.2</c:v>
                </c:pt>
                <c:pt idx="91">
                  <c:v>19739.7</c:v>
                </c:pt>
                <c:pt idx="92">
                  <c:v>19968</c:v>
                </c:pt>
                <c:pt idx="93">
                  <c:v>19920.3</c:v>
                </c:pt>
                <c:pt idx="94">
                  <c:v>19774.099999999999</c:v>
                </c:pt>
                <c:pt idx="95">
                  <c:v>19927.7</c:v>
                </c:pt>
                <c:pt idx="96">
                  <c:v>20146</c:v>
                </c:pt>
                <c:pt idx="97">
                  <c:v>20351.099999999999</c:v>
                </c:pt>
                <c:pt idx="98">
                  <c:v>20297.099999999999</c:v>
                </c:pt>
                <c:pt idx="99">
                  <c:v>20296.400000000001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09A-4B02-B889-41648A341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351760"/>
        <c:axId val="100288240"/>
      </c:lineChart>
      <c:catAx>
        <c:axId val="193351760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288240"/>
        <c:crosses val="autoZero"/>
        <c:auto val="1"/>
        <c:lblAlgn val="ctr"/>
        <c:lblOffset val="100"/>
        <c:noMultiLvlLbl val="0"/>
      </c:catAx>
      <c:valAx>
        <c:axId val="10028824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51760"/>
        <c:crosses val="autoZero"/>
        <c:crossBetween val="between"/>
      </c:valAx>
      <c:valAx>
        <c:axId val="10028278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41680"/>
        <c:crosses val="max"/>
        <c:crossBetween val="between"/>
      </c:valAx>
      <c:catAx>
        <c:axId val="193341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0282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1DEF-38F6-9969-8C3F-5CDFCB989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3F757-CC9D-3E22-A10D-C5B2C4094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00C7C-50CF-26AD-AC98-D8ABDAD9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BB2F7-B714-A71A-CF55-A9E4125E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967D7-4144-1CED-8D69-5EFC9CB1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50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F161-E466-25A3-D45A-FF9F9DFE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32447-E837-D72F-F118-F44D31A7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437E-E5EA-1A78-A729-6625BC2E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1AF89-25D2-BEB2-AC1B-CCDAEB604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0FE2D-379E-A289-DF16-03CA8AB9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3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4F7A5-C151-4A60-FF14-EAE3981D2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BE813-D7D0-AC01-6A3D-72CA3D77C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C62-A1F4-7AB4-F257-386B24B5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2535-BD41-D8C7-1C43-C51E87F2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124FB-64A4-AF7A-A755-CFF3593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EF86-23DC-7AF9-B1D5-82DDBA96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C0E1-BFB4-21F3-5762-083F13F1E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7E429-0168-E09D-F7D7-BD52B48E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7CBE1-370A-BFA2-2906-DB17BD72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3DBF4-92CF-2369-EC96-8C3ADC88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6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8DF5-B8E6-5C75-0889-6D60083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7E5C3-3FA9-C774-7730-6836C60CA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A62E-D8A0-C8AF-D3E0-27058DDE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03F78-C24A-1ADB-23EA-7DB54EFB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3726-1C8B-8C65-DE51-F3DD42A8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3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33D7-5C19-207F-CB9A-9AA68651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989D-C742-EB6B-B321-8EC63599D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8276A-4FEF-F6FC-5263-21514C304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00F07-96B8-EB0D-3996-9D944245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57F59-EA92-9C7B-6BE6-44994AF4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1F8AD-116F-A620-85E4-543E9262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1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8ED7-9AED-F727-08DB-A209EA2D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4AC6D-2CF4-61DB-3B63-70A38257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2CF87-5A9A-AA79-A1ED-D3183CF27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4EE81-EDB6-4032-7F9F-A354F8834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70BCC-5BC5-3AC9-BF93-B04D734F0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1FB54-1C97-EEA2-3D62-23BE8FC8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4FB40-3D23-D427-A0B1-D51D6AFB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6F31E-E2AD-0A9F-F775-D687C6AA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806B-7DB3-65DD-2483-EAD210E8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B6E4D-AB61-77E5-E23B-97564B70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0F744-A414-DE5B-A7C7-FB80F864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BBDB3-E718-E96C-E023-673CE76D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6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1E325-09FC-C0CD-3A74-7DF08F73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A080D-7A56-B18D-F6F3-68A54909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E02A3-7203-C92C-9709-9741720D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7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0FDA-5751-495C-347D-45C0F3D8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2521-414B-E954-899D-027D7106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A8B1F-4E66-0E7F-87BE-D42500311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CA30E-BD34-5B42-03B2-71355A6C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C3A8D-9970-4D2E-BA93-8C1B24CF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C832A-5759-0FF8-21DD-AC7B5BE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58F6-8118-EF0A-032E-C7708BF6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1E4D9-0FF4-1968-96C5-C182292A7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C5FD6-30A1-820F-67B8-A240B8173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13A02-4AAA-9DEE-1DCE-0B929685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0364F-13F3-629D-412D-0B34929A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E377C-9965-2FD5-22EF-BEA0CCC2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0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0AAD45-E58A-83F5-42BA-18C5794889C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24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58BD1-EBE0-2F5A-0F93-6C1F4CE9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CA6E9-FA82-909F-0DC0-82FE8FC0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FA8-47D5-D45C-1D8C-14C69D795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90DD-E9C2-4A6C-B526-690B20BDC6E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2AF7-AAB8-D723-CB5D-7F3FFD175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034A6-34CF-029F-BF01-C9096B842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9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ptos SemiBold" panose="020F0502020204030204" pitchFamily="34" charset="0"/>
          <a:ea typeface="ADLaM Display" panose="020F0502020204030204" pitchFamily="2" charset="0"/>
          <a:cs typeface="ADLaM Display" panose="020F05020202040302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/templat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otly.com/python/builtin-colorscale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lab.research.google.com/drive/1jLve72KRFT-B6x8C3Z-wqtV5NSCV3klF#scrollTo=cjo4noUQbRK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docs.profiling.ydata.ai/4.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.finance.yahoo.com/quote/%5EGSPTSE/history?p=%5EGSPT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yusufglcan/country-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931A-E7FE-BEAB-3683-D38C89FBF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 Visualization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26406-079D-EC46-2C17-B6CB803205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Zack Dai</a:t>
            </a:r>
          </a:p>
        </p:txBody>
      </p:sp>
    </p:spTree>
    <p:extLst>
      <p:ext uri="{BB962C8B-B14F-4D97-AF65-F5344CB8AC3E}">
        <p14:creationId xmlns:p14="http://schemas.microsoft.com/office/powerpoint/2010/main" val="181575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5398-40AF-D1ED-7D4B-2A30232A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chart with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AE1F-588F-85A2-E69C-111468996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pandas backend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pd.set_option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'plotting.backend'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plotly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blood_group.plot.bar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'job’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/>
              <a:t>Plotly</a:t>
            </a:r>
            <a:r>
              <a:rPr lang="en-US" dirty="0"/>
              <a:t> origin</a:t>
            </a:r>
          </a:p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plotly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express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px.bar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fig.show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DC7C3-3F6F-6373-5DCF-16DCBEDF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31" y="4812823"/>
            <a:ext cx="6009691" cy="18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5E86E8-4953-63AE-655B-B4F44DE9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382" y="3159649"/>
            <a:ext cx="4756727" cy="1683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B036E-A36E-F231-9875-2601C324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B2533-1147-B12F-A980-B3A75F7C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hlinkClick r:id="rId3"/>
              </a:rPr>
              <a:t>https://plotly.com/python/templates/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dirty="0"/>
          </a:p>
          <a:p>
            <a:r>
              <a:rPr lang="en-US" dirty="0"/>
              <a:t>Set Temporarily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px.bar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template=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'none’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/>
              <a:t>Set </a:t>
            </a:r>
            <a:r>
              <a:rPr lang="en-US" dirty="0" err="1"/>
              <a:t>Permenately</a:t>
            </a: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plotly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io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pio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pio.templates.default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'none’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/>
              <a:t>Color sets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color_discrete_sequence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px.colors.sequential.RdBu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hlinkClick r:id="rId4"/>
              </a:rPr>
              <a:t>https://plotly.com/python/builtin-colorscales/</a:t>
            </a: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2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51C0-682F-0397-1E2A-0B49DC0D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interaction and save to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DEB5-A481-0759-4EC0-32AC8D50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fig.write_html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'blood_group.html'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4CA43-5543-6EC0-0753-F1F26E98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5" y="2992581"/>
            <a:ext cx="9735889" cy="24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7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FF16-4338-F28E-5DEA-4A58BC74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9EEF0-DD53-4F46-910B-1B6B6635B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story decide which to pick</a:t>
            </a:r>
          </a:p>
        </p:txBody>
      </p:sp>
    </p:spTree>
    <p:extLst>
      <p:ext uri="{BB962C8B-B14F-4D97-AF65-F5344CB8AC3E}">
        <p14:creationId xmlns:p14="http://schemas.microsoft.com/office/powerpoint/2010/main" val="136383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2B0C-6A04-7C76-D775-6DE71590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3F84-DAA7-1CE3-24C3-4D8F604D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When to Use Bar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Comparing Categories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Use bar charts when you want to compare different categories or groups of data against each other.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Displaying Discrete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They are effective for displaying discrete or categorical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Visualizing Trends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Helpful for visualizing trends, patterns, or changes over a period of time or across different categories.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 of Bar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Clarity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Provide a clear and straightforward way to represent data, making it easy for the audience to understand and interpret.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Easy to Interpret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Intuitive and require minimal effort to interpret, even for individuals with limited data literacy.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Accurate Comparison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Facilitate accurate comparison of data points, especially when dealing with multiple categories.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Suitable for Large Data Sets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Can effectively handle large amounts of data without becoming cluttered or confusing.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Cons of Bar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Limited for Continuous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Not suitable for representing continuous data or data with a large number of categories.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Less Effective for Trends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May not be the best choice for displaying trends over time compared to other chart types like line graphs.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Less Aesthetic Flexibility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Limited in terms of design and customization options compared to some other chart types.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Potential for Misrepresentation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Depending on scale and labeling, bar charts can be used to manipulate perceptions of data.</a:t>
            </a:r>
          </a:p>
        </p:txBody>
      </p:sp>
      <p:pic>
        <p:nvPicPr>
          <p:cNvPr id="5122" name="Picture 2" descr="What is a Bar Chart? - Twinkl">
            <a:extLst>
              <a:ext uri="{FF2B5EF4-FFF2-40B4-BE49-F238E27FC236}">
                <a16:creationId xmlns:a16="http://schemas.microsoft.com/office/drawing/2014/main" id="{E28CD335-0AC1-9076-9D10-D23967F11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485856"/>
            <a:ext cx="1448582" cy="123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06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4448-6D42-5A6C-A0F2-0912BEA7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2AF6-F733-260A-9C64-37340D93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When to Use Line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Visualizing Trends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Utilize line charts to display trends or patterns over a continuous interval, such as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Showing Relationships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Effective for illustrating relationships or correlations between variables.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Highlighting Change Over Time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Ideal for emphasizing changes and fluctuations in data points across a defined period.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 of Line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Highlight Trends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Exceptional at highlighting trends and patterns in data, providing a clear visual representation.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Effective for Time Series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Particularly useful for displaying data points that are collected sequentially over time.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Emphasis on Continuity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Emphasize the continuous nature of data, aiding in the understanding of gradual changes.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Facilitates Forecasting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Helps in making predictions or forecasting based on historical data trends.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Cons of Line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Not Ideal for Categorical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Less effective when dealing with categorical or discrete data sets.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Less Suitable for Comparisons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May not be the best choice when comparing individual data points across different categories.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Complex for Large Datasets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Handling large datasets with numerous data points can lead to a cluttered and hard-to-interpret chart.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Misleading Without Context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Without proper labeling and scaling, line charts can potentially misrepresent data trends.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FDAC80-41E8-C3BD-E72F-5C16C8D7B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417" y="5735060"/>
            <a:ext cx="2072924" cy="8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09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3001-3A9E-0245-4A5F-A4D9AAA2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D3E90-FD2D-970F-5F49-E531698F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When to Use Scatter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Visualizing Relationships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Utilize scatter charts to examine relationships or correlations between two continuous variables.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Identifying Outliers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Effective for identifying outliers or unusual data points within a dataset.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Displaying Clusters or Patterns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Ideal for showcasing clusters, patterns, or groupings in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 of Scatter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Visualizing Relationships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Excellent at revealing the strength and direction of relationships between variables.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Spotting Outliers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Provides a clear visual indication of outliers or data points that deviate from the norm.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Useful for Predictive Modeling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Essential in regression analysis and building predictive models.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Effective for Small Data Sets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Particularly useful when dealing with smaller datasets with limited data points.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Cons of Scatter Charts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Not Suitable for Categorical Data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Less effective when dealing with categorical or discrete data sets.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Limited in Data Representation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Can only represent two variables at a time, which may not be sufficient for complex data analysis.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Requires Context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Interpretation may be challenging without proper context or additional supporting information.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Potential for Overplotting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With a high density of data points, the chart can become cluttered and harder to interpret.</a:t>
            </a:r>
          </a:p>
          <a:p>
            <a:endParaRPr lang="en-US" dirty="0"/>
          </a:p>
        </p:txBody>
      </p:sp>
      <p:pic>
        <p:nvPicPr>
          <p:cNvPr id="7174" name="Picture 6" descr="Scatter Plot Example | Scatter Diagram | Positive Negative Correlation">
            <a:extLst>
              <a:ext uri="{FF2B5EF4-FFF2-40B4-BE49-F238E27FC236}">
                <a16:creationId xmlns:a16="http://schemas.microsoft.com/office/drawing/2014/main" id="{E435CF3E-F7CE-C361-004A-5AB308155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99" y="5310661"/>
            <a:ext cx="2689225" cy="154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207129-B90A-79C9-7525-22BBA51BB1AB}"/>
              </a:ext>
            </a:extLst>
          </p:cNvPr>
          <p:cNvSpPr txBox="1"/>
          <p:nvPr/>
        </p:nvSpPr>
        <p:spPr>
          <a:xfrm>
            <a:off x="1603404" y="6453341"/>
            <a:ext cx="80724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px.scatter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df_iris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x=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sepal_width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sepal_length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color=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'species'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size=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sepal_length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trendline=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ols</a:t>
            </a:r>
            <a:r>
              <a:rPr lang="en-US" sz="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601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iolin Plot | SpringerLink">
            <a:extLst>
              <a:ext uri="{FF2B5EF4-FFF2-40B4-BE49-F238E27FC236}">
                <a16:creationId xmlns:a16="http://schemas.microsoft.com/office/drawing/2014/main" id="{9D7588C3-C0C7-5F55-6790-35D73A53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43" y="5375562"/>
            <a:ext cx="1965963" cy="138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88021-44AC-8580-6A38-4FCA52C1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and 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2D71-7494-18CE-2A1F-1213C0E1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Violin Plot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Displays Distribution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Provides a visual representation of the data's probability distribution, offering insights into its shape and spread.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Shows Density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Indicates data density at different values, aiding in identifying modes and clusters within the data.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Suitable for Small Datasets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Especially effective for smaller datasets where individual data points need emphasis.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Combines Box Plot and Kernel Density Plot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Offers a hybrid view of both summary statistics (box plot) and detailed distribution (kernel density plot).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Complex Interpretation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May be more complex to interpret for individuals unfamiliar with the plot type.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Space-Intensive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Takes up more space compared to traditional box plots, potentially making visuals crowded in presentations.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Box Plot (Box-and-Whisker Plot)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Pros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Summarizes Data Distribution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Offers a concise summary of the data distribution, highlighting central tendency, spread, and potential outliers.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Effective for Large Datasets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Well-suited for handling large datasets without overwhelming the viewer.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Robust to Outliers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Outliers are clearly marked, helping to identify potential anomalies in the data.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Lack of Density Information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Does not provide insights into the underlying density or distribution shape.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Limited Detail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Less detailed compared to other plots like histograms or violin plots, especially for smaller datasets.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2F4C9-40FC-3BE4-98ED-F59C04022C6E}"/>
              </a:ext>
            </a:extLst>
          </p:cNvPr>
          <p:cNvSpPr txBox="1"/>
          <p:nvPr/>
        </p:nvSpPr>
        <p:spPr>
          <a:xfrm>
            <a:off x="3205558" y="6311900"/>
            <a:ext cx="110639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px.violin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df_iris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sepal_width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color=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'species'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points=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'all'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box=</a:t>
            </a:r>
            <a:r>
              <a:rPr lang="en-US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970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F011-1C2A-ADC5-241D-25998939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49673-7CC7-8B95-A9FD-2B943768B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https://plotly.com/python/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4004B-845A-8A88-1DEF-405A0C50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72" y="2416540"/>
            <a:ext cx="6844146" cy="42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8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9D99-5146-4551-B3FF-3992382D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code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3443C-6163-A04E-05FC-E7CCF7614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https://github.com/Kanaries/pygwalker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US" dirty="0">
                <a:hlinkClick r:id="rId2"/>
              </a:rPr>
              <a:t>https://colab.research.google.com/drive/1jLve72KRFT-B6x8C3Z-wqtV5NSCV3klF#scrollTo=cjo4noUQbRKP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28922-E44F-4089-64BD-ABA06556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90" y="2311093"/>
            <a:ext cx="7725521" cy="29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CF2F-77B5-BD89-380A-25F3C58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Charts?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6F0B9-69D4-D196-15B9-661A23BEE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 story</a:t>
            </a:r>
          </a:p>
        </p:txBody>
      </p:sp>
    </p:spTree>
    <p:extLst>
      <p:ext uri="{BB962C8B-B14F-4D97-AF65-F5344CB8AC3E}">
        <p14:creationId xmlns:p14="http://schemas.microsoft.com/office/powerpoint/2010/main" val="197366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4056-84C8-E113-9D6D-5D2B3E8C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Data Frame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72581-AF78-93FE-1C18-45CD883CB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https://docs.profiling.ydata.ai/4.6/</a:t>
            </a:r>
            <a:r>
              <a:rPr lang="en-US" dirty="0"/>
              <a:t> </a:t>
            </a:r>
          </a:p>
        </p:txBody>
      </p:sp>
      <p:pic>
        <p:nvPicPr>
          <p:cNvPr id="4098" name="Picture 2" descr="ydata-profiling report">
            <a:extLst>
              <a:ext uri="{FF2B5EF4-FFF2-40B4-BE49-F238E27FC236}">
                <a16:creationId xmlns:a16="http://schemas.microsoft.com/office/drawing/2014/main" id="{4BFCF728-C115-85F6-58E9-1F0AAF12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20" y="2304575"/>
            <a:ext cx="7919049" cy="339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6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FC95-7CA1-8125-1329-4BBB7BE1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142B4-232C-4FB7-9533-A42E0AB31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037" y="1869672"/>
            <a:ext cx="810035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54800-5F1D-69EF-C98D-719654E69251}"/>
              </a:ext>
            </a:extLst>
          </p:cNvPr>
          <p:cNvSpPr txBox="1"/>
          <p:nvPr/>
        </p:nvSpPr>
        <p:spPr>
          <a:xfrm>
            <a:off x="1322717" y="6123543"/>
            <a:ext cx="861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https://ca.finance.yahoo.com/quote/%5EGSPTSE/history?p=%5EGSPTSE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5C7327-FCF2-E663-0B4E-3525BF37D74C}"/>
              </a:ext>
            </a:extLst>
          </p:cNvPr>
          <p:cNvSpPr txBox="1"/>
          <p:nvPr/>
        </p:nvSpPr>
        <p:spPr>
          <a:xfrm>
            <a:off x="8949905" y="168500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do you see here?</a:t>
            </a:r>
          </a:p>
        </p:txBody>
      </p:sp>
    </p:spTree>
    <p:extLst>
      <p:ext uri="{BB962C8B-B14F-4D97-AF65-F5344CB8AC3E}">
        <p14:creationId xmlns:p14="http://schemas.microsoft.com/office/powerpoint/2010/main" val="22290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BBFB-2C60-6998-B21C-8BE6F2AE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with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AF74-5D13-B791-3FC1-02F8F01C9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864" y="1825625"/>
            <a:ext cx="353683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the chart it is easy to find:</a:t>
            </a:r>
          </a:p>
          <a:p>
            <a:pPr lvl="1"/>
            <a:r>
              <a:rPr lang="en-US" dirty="0"/>
              <a:t>Trend</a:t>
            </a:r>
          </a:p>
          <a:p>
            <a:pPr lvl="1"/>
            <a:r>
              <a:rPr lang="en-US" dirty="0"/>
              <a:t>Pattern</a:t>
            </a:r>
          </a:p>
          <a:p>
            <a:pPr lvl="1"/>
            <a:r>
              <a:rPr lang="en-US" dirty="0"/>
              <a:t>Special Event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STORY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341F-7C40-5D74-24FE-47B9DAC4A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489102"/>
              </p:ext>
            </p:extLst>
          </p:nvPr>
        </p:nvGraphicFramePr>
        <p:xfrm>
          <a:off x="505691" y="1552755"/>
          <a:ext cx="7696199" cy="4624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168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2DDB-4294-D1B9-8E04-BF37CA47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 &amp; Pivot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2D4D-C81B-E07B-A781-48FC79B92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20" y="1675192"/>
            <a:ext cx="10515600" cy="381000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https://www.kaggle.com/datasets/yusufglcan/country-data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FC5269C8-C557-1C53-C3ED-0B1AB537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49" y="2443925"/>
            <a:ext cx="75533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85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F723-B66D-1981-A65F-49E82D97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with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BD256-AC7E-7CCA-D3D7-31C3DDCEE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Repeatable, at large scale, fast, in production</a:t>
            </a:r>
          </a:p>
        </p:txBody>
      </p:sp>
    </p:spTree>
    <p:extLst>
      <p:ext uri="{BB962C8B-B14F-4D97-AF65-F5344CB8AC3E}">
        <p14:creationId xmlns:p14="http://schemas.microsoft.com/office/powerpoint/2010/main" val="145327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88B2-8588-2831-AC7C-41B89C52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pic>
        <p:nvPicPr>
          <p:cNvPr id="2050" name="Picture 2" descr="Best Python Visualization Libraries: Which one to Choose?">
            <a:extLst>
              <a:ext uri="{FF2B5EF4-FFF2-40B4-BE49-F238E27FC236}">
                <a16:creationId xmlns:a16="http://schemas.microsoft.com/office/drawing/2014/main" id="{9F1D4C89-8B5A-B7C4-0C23-9EE098703C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94" y="1690688"/>
            <a:ext cx="88083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41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A863-511C-E85E-4696-7FD85C28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and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B493-A980-61BC-49AB-7DC2BE39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faker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Faker</a:t>
            </a:r>
          </a:p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pandas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pd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fk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Faker()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 = [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fk.profile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_ 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)]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(data)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df.head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133F-413E-A5F3-3E2E-DA8DFC9E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and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F71D-7EE2-7CE0-0F9E-5B0EEA8DD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16686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df.groupby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].count().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reset_index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blood_group.plot.bar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blood_group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y=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'job'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84A345-9A28-1AB2-872B-7C9C8D2A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2" y="4128655"/>
            <a:ext cx="8931562" cy="263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638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1363</Words>
  <Application>Microsoft Office PowerPoint</Application>
  <PresentationFormat>Widescreen</PresentationFormat>
  <Paragraphs>135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Söhne</vt:lpstr>
      <vt:lpstr>Aptos SemiBold</vt:lpstr>
      <vt:lpstr>Arial</vt:lpstr>
      <vt:lpstr>Calibri</vt:lpstr>
      <vt:lpstr>Courier New</vt:lpstr>
      <vt:lpstr>1_Office Theme</vt:lpstr>
      <vt:lpstr>Data Visualization</vt:lpstr>
      <vt:lpstr>Why Charts?</vt:lpstr>
      <vt:lpstr>Consider this dataset</vt:lpstr>
      <vt:lpstr>Visualization with Excel</vt:lpstr>
      <vt:lpstr>Pivot Table &amp; Pivot Chart</vt:lpstr>
      <vt:lpstr>Visualization with Python</vt:lpstr>
      <vt:lpstr>Libraries</vt:lpstr>
      <vt:lpstr>Pandas and Colab</vt:lpstr>
      <vt:lpstr>Aggregate and plot</vt:lpstr>
      <vt:lpstr>Interactive chart with Plotly</vt:lpstr>
      <vt:lpstr>Plotly themes</vt:lpstr>
      <vt:lpstr>Chart interaction and save to file</vt:lpstr>
      <vt:lpstr>Chart types</vt:lpstr>
      <vt:lpstr>Bar chart</vt:lpstr>
      <vt:lpstr>Line charts</vt:lpstr>
      <vt:lpstr>Scatter plot</vt:lpstr>
      <vt:lpstr>Violin and Box Plot</vt:lpstr>
      <vt:lpstr>Other types of charts</vt:lpstr>
      <vt:lpstr>Low code visualization</vt:lpstr>
      <vt:lpstr>Auto Data Frame analyzer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Zack Dai</dc:creator>
  <cp:lastModifiedBy>Zack Dai</cp:lastModifiedBy>
  <cp:revision>1</cp:revision>
  <dcterms:created xsi:type="dcterms:W3CDTF">2023-10-10T13:44:27Z</dcterms:created>
  <dcterms:modified xsi:type="dcterms:W3CDTF">2023-10-10T15:41:40Z</dcterms:modified>
</cp:coreProperties>
</file>